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9C66-F088-B4C3-765A-10526954A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3AE5D-ACAE-910E-FEB8-64A6FCEAF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C582C-F3FD-89AA-0248-34906099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0A38E4D0-093D-D542-BDE0-3AB7A3A2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E42B-D96F-1582-401F-C6E3CFA1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038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391D-8D65-9931-FB41-7C0FB450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81C10-2FCD-B1A6-D94F-8B537C4D2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4611-4649-C2AB-DDFF-40B9E418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4A0C864A-2BA5-3DFE-B14F-C96F8D34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A44B3-E12F-823E-8AEE-F45C8C07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47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C030D-5C90-E543-27B5-6618505CE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77F93-8633-D26A-4882-E691EFEE2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01844-6672-F9C6-3F10-6CDEB659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A115E9FE-23BC-1720-9A24-FF5A9ACC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686DD-BD38-5C56-4A40-F4A8DE49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54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C19D-E655-3E41-0D8B-95EEB892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D569-9674-5BC5-4EAC-8A07A5A66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BBE6B-228D-C23E-1C29-2DC6568F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B225147B-C3B5-E010-CA0D-A4759DA0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BE2B5-10C0-1574-24C4-61B8050C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1046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2031-E273-0343-3BB9-8E807A84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88504-135F-5E21-D649-E3C10810F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0B11-A25B-24DD-0AEB-FA603FD6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A350FE1E-66C5-B771-0F05-4AB7AEC0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0BFCC-AA32-EB26-BDC5-05EAA26A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0890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8A55-9852-C6C3-FD47-2CA5D5421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B3F7F-55E4-2954-0E5B-E7892B19C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0576C-FA14-153E-511B-57CC1FDA7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45AFD-237C-384D-3FA3-EA9B6056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CABD1AF0-0E4F-D6CD-2BF6-C5BE039C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2515-8FBC-5845-41DD-BE33EBA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2448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44C2-473D-CBDB-DF19-10D6CDBE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07180-8E67-EA53-3758-B06097D66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B452B-8AD0-FC3A-D598-BA2919D5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3B7FC-C58A-2339-9933-AB88AE8B5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6DC2B8-9366-AD72-A530-A4C61DD14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A45B7-27F0-2152-2B6A-0F07EC0B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73C268DB-6E24-66AE-8968-334ADA41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5B686C-B47F-9A6D-A49B-50A50707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020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A261-50A1-AB1B-E2AF-25F4FDA9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09B03-9BD8-9DF1-9AC1-91EE5710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4" name="Footer Placeholder 3" hidden="1">
            <a:extLst>
              <a:ext uri="{FF2B5EF4-FFF2-40B4-BE49-F238E27FC236}">
                <a16:creationId xmlns:a16="http://schemas.microsoft.com/office/drawing/2014/main" id="{DA3C736E-5798-71B4-9359-44AEB784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A5209-1BA4-85F7-AC04-A37F04EE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916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01F1D-E006-DBEE-0B6D-6960F0B4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98F38A6D-95BD-4B9D-22C7-882D143A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C7C67-027F-2950-F57E-E3EDA417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9690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27EB-7E08-CA04-7198-7F139B5E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9910-7A70-DDAD-FC60-4E72371BB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9A4E7-B23C-8991-6A6C-B18AFCEC9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B3C91-44DA-25E6-3A70-53D59F266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340AF1BC-C4EE-3E2C-16F7-9F392CA9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86647-EEBF-6C71-4B3C-A38FA475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250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7FE2-91C4-1E0D-7D65-9DB99520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7C4E3-BB15-46A3-589A-86348208C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0F72D-2F92-98E0-E843-81A2ED51A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F78CF-9005-673D-CF05-D153695E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6BBEC29B-249E-500A-B703-822E067B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43321-262B-2848-6077-8A290B98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26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E2217-9226-CFED-85A7-36FE59BA0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54602-8A15-C8F7-5924-A9103219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00847-8051-65AD-DD10-DB3C6976A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CF9C-9EF0-4E46-98C1-FACF65D38B87}" type="datetimeFigureOut">
              <a:rPr lang="en-US" smtClean="0"/>
              <a:t>29-Sep-22</a:t>
            </a:fld>
            <a:endParaRPr lang="en-US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D9EB028A-B9E3-5A5B-C0FD-6E383F1A1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87457-4B79-C2B4-38B5-AC54117C0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57DF-82D7-4146-AE43-8C921D44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5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36EFC1-6CE9-18F1-9DC3-1B1CE8405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284934"/>
              </p:ext>
            </p:extLst>
          </p:nvPr>
        </p:nvGraphicFramePr>
        <p:xfrm>
          <a:off x="586531" y="838899"/>
          <a:ext cx="10515600" cy="1691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5578">
                  <a:extLst>
                    <a:ext uri="{9D8B030D-6E8A-4147-A177-3AD203B41FA5}">
                      <a16:colId xmlns:a16="http://schemas.microsoft.com/office/drawing/2014/main" val="2512822059"/>
                    </a:ext>
                  </a:extLst>
                </a:gridCol>
                <a:gridCol w="2148552">
                  <a:extLst>
                    <a:ext uri="{9D8B030D-6E8A-4147-A177-3AD203B41FA5}">
                      <a16:colId xmlns:a16="http://schemas.microsoft.com/office/drawing/2014/main" val="1822542548"/>
                    </a:ext>
                  </a:extLst>
                </a:gridCol>
                <a:gridCol w="2334697">
                  <a:extLst>
                    <a:ext uri="{9D8B030D-6E8A-4147-A177-3AD203B41FA5}">
                      <a16:colId xmlns:a16="http://schemas.microsoft.com/office/drawing/2014/main" val="465755686"/>
                    </a:ext>
                  </a:extLst>
                </a:gridCol>
                <a:gridCol w="3192855">
                  <a:extLst>
                    <a:ext uri="{9D8B030D-6E8A-4147-A177-3AD203B41FA5}">
                      <a16:colId xmlns:a16="http://schemas.microsoft.com/office/drawing/2014/main" val="750764018"/>
                    </a:ext>
                  </a:extLst>
                </a:gridCol>
                <a:gridCol w="1463918">
                  <a:extLst>
                    <a:ext uri="{9D8B030D-6E8A-4147-A177-3AD203B41FA5}">
                      <a16:colId xmlns:a16="http://schemas.microsoft.com/office/drawing/2014/main" val="2990195677"/>
                    </a:ext>
                  </a:extLst>
                </a:gridCol>
              </a:tblGrid>
              <a:tr h="12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Referència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Disciplina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Nom del </a:t>
                      </a:r>
                      <a:r>
                        <a:rPr lang="en-US" sz="1100" u="none" strike="noStrike" dirty="0" err="1">
                          <a:effectLst/>
                        </a:rPr>
                        <a:t>grup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Instal·lació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Anys</a:t>
                      </a:r>
                      <a:r>
                        <a:rPr lang="en-US" sz="1100" b="1" u="none" strike="noStrike" dirty="0">
                          <a:effectLst/>
                        </a:rPr>
                        <a:t> de </a:t>
                      </a:r>
                      <a:r>
                        <a:rPr lang="en-US" sz="1100" b="1" u="none" strike="noStrike" dirty="0" err="1">
                          <a:effectLst/>
                        </a:rPr>
                        <a:t>naixement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1855440851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090299BLTEAC0002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Ballem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358760400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090299BQTEAC0004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Basquetbol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4247258412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090299FSAEAC0003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Futbol sala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2856055097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090299GRIEAC0001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Gimnàstica rítmica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4034024804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090299HBLEAC0001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Handbol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2561811052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090299JUDEAC0002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Judo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3246166369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090299PAREAC0002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Patinatge artístic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Escola L'Estel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2016 a 2011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836745454"/>
                  </a:ext>
                </a:extLst>
              </a:tr>
              <a:tr h="18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100299NATISC0002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Natació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Centre Esportiu Municipal Bac de Roda</a:t>
                      </a:r>
                      <a:endParaRPr lang="pt-B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2016 a 2011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b"/>
                </a:tc>
                <a:extLst>
                  <a:ext uri="{0D108BD9-81ED-4DB2-BD59-A6C34878D82A}">
                    <a16:rowId xmlns:a16="http://schemas.microsoft.com/office/drawing/2014/main" val="3885993465"/>
                  </a:ext>
                </a:extLst>
              </a:tr>
            </a:tbl>
          </a:graphicData>
        </a:graphic>
      </p:graphicFrame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9E34DDEB-2FAC-57D5-71E0-A47474AE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 hidden="1">
            <a:extLst>
              <a:ext uri="{FF2B5EF4-FFF2-40B4-BE49-F238E27FC236}">
                <a16:creationId xmlns:a16="http://schemas.microsoft.com/office/drawing/2014/main" id="{E5C484F4-F247-6617-5819-3FAF0DCD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0cf9a1c-2cb1-4d38-9733-321b2d511f49}" enabled="1" method="Standard" siteId="{612a5289-89a8-45c2-a40d-f36fadb6d37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Checkpoint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Vivas Jofre</dc:creator>
  <cp:lastModifiedBy>Laura Vivas Jofre</cp:lastModifiedBy>
  <cp:revision>3</cp:revision>
  <dcterms:created xsi:type="dcterms:W3CDTF">2022-09-29T11:54:04Z</dcterms:created>
  <dcterms:modified xsi:type="dcterms:W3CDTF">2022-09-29T12:03:25Z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NoClassification</vt:lpwstr>
  </property>
  <property fmtid="{D5CDD505-2E9C-101B-9397-08002B2CF9AE}" pid="3" name="ClassificationDisplay">
    <vt:lpwstr>[No Classification] </vt:lpwstr>
  </property>
  <property fmtid="{D5CDD505-2E9C-101B-9397-08002B2CF9AE}" pid="4" name="Verifier">
    <vt:lpwstr>IyCHJSc6Ni2APpMzOzkqPA==</vt:lpwstr>
  </property>
  <property fmtid="{D5CDD505-2E9C-101B-9397-08002B2CF9AE}" pid="5" name="PolicyName">
    <vt:lpwstr>IyBkiiooNjePMZkxLiQsPTo=</vt:lpwstr>
  </property>
  <property fmtid="{D5CDD505-2E9C-101B-9397-08002B2CF9AE}" pid="6" name="PolicyID">
    <vt:lpwstr/>
  </property>
  <property fmtid="{D5CDD505-2E9C-101B-9397-08002B2CF9AE}" pid="7" name="DomainID">
    <vt:lpwstr/>
  </property>
  <property fmtid="{D5CDD505-2E9C-101B-9397-08002B2CF9AE}" pid="8" name="HText">
    <vt:lpwstr/>
  </property>
  <property fmtid="{D5CDD505-2E9C-101B-9397-08002B2CF9AE}" pid="9" name="FText">
    <vt:lpwstr/>
  </property>
  <property fmtid="{D5CDD505-2E9C-101B-9397-08002B2CF9AE}" pid="10" name="WMark">
    <vt:lpwstr/>
  </property>
  <property fmtid="{D5CDD505-2E9C-101B-9397-08002B2CF9AE}" pid="11" name="Set">
    <vt:lpwstr>Ky4oOiM=</vt:lpwstr>
  </property>
  <property fmtid="{D5CDD505-2E9C-101B-9397-08002B2CF9AE}" pid="12" name="Version">
    <vt:lpwstr>Xw==</vt:lpwstr>
  </property>
</Properties>
</file>